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-1" y="-289116"/>
            <a:ext cx="12202161" cy="8058068"/>
            <a:chOff x="-1" y="-289116"/>
            <a:chExt cx="12202161" cy="8058068"/>
          </a:xfrm>
        </p:grpSpPr>
        <p:cxnSp>
          <p:nvCxnSpPr>
            <p:cNvPr id="32" name="Straight Connector 31"/>
            <p:cNvCxnSpPr>
              <a:cxnSpLocks/>
            </p:cNvCxnSpPr>
            <p:nvPr/>
          </p:nvCxnSpPr>
          <p:spPr>
            <a:xfrm>
              <a:off x="10961197" y="-289116"/>
              <a:ext cx="1074725" cy="7338463"/>
            </a:xfrm>
            <a:prstGeom prst="line">
              <a:avLst/>
            </a:prstGeom>
            <a:ln w="9525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>
            <a:xfrm flipH="1">
              <a:off x="10444481" y="3227685"/>
              <a:ext cx="1757679" cy="454126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/>
            <p:cNvSpPr/>
            <p:nvPr/>
          </p:nvSpPr>
          <p:spPr>
            <a:xfrm>
              <a:off x="10848512" y="3429000"/>
              <a:ext cx="1343487" cy="3429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11052698" y="-8467"/>
              <a:ext cx="1136127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1514666" y="-8467"/>
              <a:ext cx="674158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1239130" y="3589867"/>
              <a:ext cx="949695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-1" y="0"/>
              <a:ext cx="958262" cy="566615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2883" y="2368848"/>
            <a:ext cx="9291599" cy="928461"/>
          </a:xfrm>
        </p:spPr>
        <p:txBody>
          <a:bodyPr anchor="b">
            <a:noAutofit/>
          </a:bodyPr>
          <a:lstStyle>
            <a:lvl1pPr algn="r">
              <a:defRPr sz="4400" b="1">
                <a:solidFill>
                  <a:schemeClr val="accent1"/>
                </a:solidFill>
                <a:latin typeface="Changa" pitchFamily="2" charset="-78"/>
                <a:cs typeface="Changa" pitchFamily="2" charset="-78"/>
              </a:defRPr>
            </a:lvl1pPr>
          </a:lstStyle>
          <a:p>
            <a:r>
              <a:rPr lang="ar-SA" dirty="0"/>
              <a:t>انقر لتحرير </a:t>
            </a:r>
            <a:r>
              <a:rPr lang="ar-IQ" dirty="0"/>
              <a:t>أضافه عنوان المحاضرة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603846" y="4789646"/>
            <a:ext cx="6716709" cy="450404"/>
          </a:xfrm>
        </p:spPr>
        <p:txBody>
          <a:bodyPr anchor="t">
            <a:normAutofit/>
          </a:bodyPr>
          <a:lstStyle>
            <a:lvl1pPr marL="0" indent="0" algn="r">
              <a:lnSpc>
                <a:spcPct val="150000"/>
              </a:lnSpc>
              <a:buNone/>
              <a:defRPr sz="1600">
                <a:solidFill>
                  <a:schemeClr val="bg1">
                    <a:lumMod val="65000"/>
                  </a:schemeClr>
                </a:solidFill>
                <a:latin typeface="Changa" pitchFamily="2" charset="-78"/>
                <a:cs typeface="Changa" pitchFamily="2" charset="-78"/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IQ" dirty="0"/>
              <a:t>ادخل اسمك الكامل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8">
            <a:extLst>
              <a:ext uri="{FF2B5EF4-FFF2-40B4-BE49-F238E27FC236}">
                <a16:creationId xmlns:a16="http://schemas.microsoft.com/office/drawing/2014/main" id="{4682435D-E8D6-4C9B-8A6D-C493EA287B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11114" y="3429002"/>
            <a:ext cx="1757679" cy="793289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66740256-CBE7-49A4-9136-EBC26596C42F}"/>
              </a:ext>
            </a:extLst>
          </p:cNvPr>
          <p:cNvSpPr txBox="1">
            <a:spLocks/>
          </p:cNvSpPr>
          <p:nvPr userDrawn="1"/>
        </p:nvSpPr>
        <p:spPr>
          <a:xfrm>
            <a:off x="2806418" y="156082"/>
            <a:ext cx="5991354" cy="15809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189" rtl="1">
              <a:spcBef>
                <a:spcPct val="0"/>
              </a:spcBef>
              <a:buNone/>
              <a:defRPr sz="4400" b="1">
                <a:solidFill>
                  <a:schemeClr val="accent1"/>
                </a:solidFill>
                <a:latin typeface="Changa" pitchFamily="2" charset="-78"/>
                <a:ea typeface="+mj-ea"/>
                <a:cs typeface="Changa" pitchFamily="2" charset="-78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ctr"/>
            <a:r>
              <a:rPr lang="ar-IQ" sz="3600" b="1" kern="1200" dirty="0">
                <a:solidFill>
                  <a:schemeClr val="accent1"/>
                </a:solidFill>
                <a:latin typeface="Changa" pitchFamily="2" charset="-78"/>
                <a:ea typeface="+mj-ea"/>
                <a:cs typeface="Changa" pitchFamily="2" charset="-78"/>
              </a:rPr>
              <a:t>جامعــــــــــة الكوفـــــــــــة</a:t>
            </a:r>
          </a:p>
          <a:p>
            <a:pPr lvl="0" algn="ctr"/>
            <a:r>
              <a:rPr lang="ar-IQ" sz="2800" b="0" dirty="0"/>
              <a:t>منصة الكوفة للتعليم المفتوح</a:t>
            </a:r>
            <a:endParaRPr lang="en-US" sz="2800" b="0" dirty="0"/>
          </a:p>
        </p:txBody>
      </p:sp>
      <p:pic>
        <p:nvPicPr>
          <p:cNvPr id="14" name="Picture 46">
            <a:extLst>
              <a:ext uri="{FF2B5EF4-FFF2-40B4-BE49-F238E27FC236}">
                <a16:creationId xmlns:a16="http://schemas.microsoft.com/office/drawing/2014/main" id="{C6D8AE43-2278-472B-A098-E9A90E48D27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509" y="302086"/>
            <a:ext cx="1798145" cy="1798145"/>
          </a:xfrm>
          <a:prstGeom prst="rect">
            <a:avLst/>
          </a:prstGeom>
        </p:spPr>
      </p:pic>
      <p:cxnSp>
        <p:nvCxnSpPr>
          <p:cNvPr id="16" name="Straight Connector 42">
            <a:extLst>
              <a:ext uri="{FF2B5EF4-FFF2-40B4-BE49-F238E27FC236}">
                <a16:creationId xmlns:a16="http://schemas.microsoft.com/office/drawing/2014/main" id="{0CA19EE9-2D25-4F5E-933C-A98F83A4008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4427113" y="4278498"/>
            <a:ext cx="3471169" cy="1"/>
          </a:xfrm>
          <a:prstGeom prst="line">
            <a:avLst/>
          </a:prstGeom>
          <a:ln w="3175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Subtitle 2">
            <a:extLst>
              <a:ext uri="{FF2B5EF4-FFF2-40B4-BE49-F238E27FC236}">
                <a16:creationId xmlns:a16="http://schemas.microsoft.com/office/drawing/2014/main" id="{6E614CB1-6C3B-4858-B0FC-2AD9670020E3}"/>
              </a:ext>
            </a:extLst>
          </p:cNvPr>
          <p:cNvSpPr txBox="1">
            <a:spLocks/>
          </p:cNvSpPr>
          <p:nvPr userDrawn="1"/>
        </p:nvSpPr>
        <p:spPr>
          <a:xfrm>
            <a:off x="4701431" y="4308976"/>
            <a:ext cx="2920832" cy="3033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spc="600" dirty="0">
                <a:solidFill>
                  <a:schemeClr val="accent6">
                    <a:lumMod val="75000"/>
                  </a:schemeClr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Improve Your Skills</a:t>
            </a:r>
          </a:p>
        </p:txBody>
      </p:sp>
      <p:sp>
        <p:nvSpPr>
          <p:cNvPr id="20" name="عنصر نائب للصورة 19">
            <a:extLst>
              <a:ext uri="{FF2B5EF4-FFF2-40B4-BE49-F238E27FC236}">
                <a16:creationId xmlns:a16="http://schemas.microsoft.com/office/drawing/2014/main" id="{2F49EFEF-60EE-4219-9737-39D9AE15C8A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107223" y="383978"/>
            <a:ext cx="1699195" cy="1652970"/>
          </a:xfrm>
          <a:prstGeom prst="ellipse">
            <a:avLst/>
          </a:prstGeom>
          <a:ln>
            <a:noFill/>
          </a:ln>
        </p:spPr>
        <p:txBody>
          <a:bodyPr>
            <a:noAutofit/>
          </a:bodyPr>
          <a:lstStyle>
            <a:lvl1pPr algn="ctr">
              <a:defRPr sz="1600">
                <a:ln>
                  <a:noFill/>
                </a:ln>
              </a:defRPr>
            </a:lvl1pPr>
          </a:lstStyle>
          <a:p>
            <a:r>
              <a:rPr lang="ar-IQ" dirty="0"/>
              <a:t>انقر هنا لأضافه شعار مكان عملك</a:t>
            </a:r>
            <a:endParaRPr lang="en-US" dirty="0"/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A77E498-9197-4871-B94D-468D6BB12EDE}"/>
              </a:ext>
            </a:extLst>
          </p:cNvPr>
          <p:cNvSpPr txBox="1">
            <a:spLocks/>
          </p:cNvSpPr>
          <p:nvPr userDrawn="1"/>
        </p:nvSpPr>
        <p:spPr>
          <a:xfrm>
            <a:off x="9123679" y="4770820"/>
            <a:ext cx="1504561" cy="4504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Changa" pitchFamily="2" charset="-78"/>
                <a:ea typeface="+mj-ea"/>
                <a:cs typeface="Changa" pitchFamily="2" charset="-78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r-IQ" sz="1600" b="1" dirty="0"/>
              <a:t>اسم المحاضر:</a:t>
            </a:r>
            <a:endParaRPr lang="en-US" sz="1600" b="1" dirty="0"/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1287F15-D0B1-47FD-BAF8-FBAF4F6C9382}"/>
              </a:ext>
            </a:extLst>
          </p:cNvPr>
          <p:cNvSpPr txBox="1">
            <a:spLocks/>
          </p:cNvSpPr>
          <p:nvPr userDrawn="1"/>
        </p:nvSpPr>
        <p:spPr>
          <a:xfrm>
            <a:off x="9274003" y="5161542"/>
            <a:ext cx="1351064" cy="4504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Changa" pitchFamily="2" charset="-78"/>
                <a:ea typeface="+mj-ea"/>
                <a:cs typeface="Changa" pitchFamily="2" charset="-78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r-IQ" sz="1600" b="1" dirty="0"/>
              <a:t>مكان العمل:</a:t>
            </a:r>
            <a:endParaRPr lang="en-US" sz="1600" b="1" dirty="0"/>
          </a:p>
        </p:txBody>
      </p:sp>
      <p:sp>
        <p:nvSpPr>
          <p:cNvPr id="47" name="Title 1">
            <a:extLst>
              <a:ext uri="{FF2B5EF4-FFF2-40B4-BE49-F238E27FC236}">
                <a16:creationId xmlns:a16="http://schemas.microsoft.com/office/drawing/2014/main" id="{BB6FD52C-9CC7-4817-AC28-C9BA9D19362F}"/>
              </a:ext>
            </a:extLst>
          </p:cNvPr>
          <p:cNvSpPr txBox="1">
            <a:spLocks/>
          </p:cNvSpPr>
          <p:nvPr userDrawn="1"/>
        </p:nvSpPr>
        <p:spPr>
          <a:xfrm>
            <a:off x="8971281" y="5552264"/>
            <a:ext cx="1682610" cy="45040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Changa" pitchFamily="2" charset="-78"/>
                <a:ea typeface="+mj-ea"/>
                <a:cs typeface="Changa" pitchFamily="2" charset="-78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r-IQ" sz="1600" b="1" dirty="0"/>
              <a:t>البريد الالكتروني: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4233325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858585" cy="3403600"/>
          </a:xfrm>
        </p:spPr>
        <p:txBody>
          <a:bodyPr anchor="ctr">
            <a:normAutofit/>
          </a:bodyPr>
          <a:lstStyle>
            <a:lvl1pPr algn="ctr" rtl="1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4470400"/>
            <a:ext cx="9858585" cy="1570962"/>
          </a:xfrm>
        </p:spPr>
        <p:txBody>
          <a:bodyPr anchor="ctr">
            <a:normAutofit/>
          </a:bodyPr>
          <a:lstStyle>
            <a:lvl1pPr marL="0" indent="0" algn="ctr" rtl="1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9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9726506" cy="3022600"/>
          </a:xfrm>
        </p:spPr>
        <p:txBody>
          <a:bodyPr anchor="ctr">
            <a:normAutofit/>
          </a:bodyPr>
          <a:lstStyle>
            <a:lvl1pPr algn="ctr" rtl="1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8" y="3632200"/>
            <a:ext cx="8905621" cy="381000"/>
          </a:xfrm>
        </p:spPr>
        <p:txBody>
          <a:bodyPr anchor="ctr">
            <a:noAutofit/>
          </a:bodyPr>
          <a:lstStyle>
            <a:lvl1pPr marL="0" indent="0" algn="r" rtl="1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4470400"/>
            <a:ext cx="9980505" cy="1570962"/>
          </a:xfrm>
        </p:spPr>
        <p:txBody>
          <a:bodyPr anchor="ctr">
            <a:normAutofit/>
          </a:bodyPr>
          <a:lstStyle>
            <a:lvl1pPr marL="0" indent="0" algn="ctr" rtl="1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1934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31988"/>
            <a:ext cx="10305625" cy="2595460"/>
          </a:xfrm>
        </p:spPr>
        <p:txBody>
          <a:bodyPr anchor="b">
            <a:normAutofit/>
          </a:bodyPr>
          <a:lstStyle>
            <a:lvl1pPr algn="ctr" rtl="1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10305624" cy="1513914"/>
          </a:xfrm>
        </p:spPr>
        <p:txBody>
          <a:bodyPr anchor="t">
            <a:normAutofit/>
          </a:bodyPr>
          <a:lstStyle>
            <a:lvl1pPr marL="0" indent="0" algn="l" rtl="1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dirty="0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163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9675706" cy="3022600"/>
          </a:xfrm>
        </p:spPr>
        <p:txBody>
          <a:bodyPr anchor="ctr">
            <a:normAutofit/>
          </a:bodyPr>
          <a:lstStyle>
            <a:lvl1pPr algn="ctr" rtl="1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9929706" cy="514248"/>
          </a:xfrm>
        </p:spPr>
        <p:txBody>
          <a:bodyPr anchor="b">
            <a:noAutofit/>
          </a:bodyPr>
          <a:lstStyle>
            <a:lvl1pPr marL="0" indent="0" algn="r" rtl="1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4527448"/>
            <a:ext cx="9929705" cy="1513914"/>
          </a:xfrm>
        </p:spPr>
        <p:txBody>
          <a:bodyPr anchor="t">
            <a:normAutofit/>
          </a:bodyPr>
          <a:lstStyle>
            <a:lvl1pPr marL="0" indent="0" algn="r" rtl="1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1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238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89" indent="0">
              <a:buFontTx/>
              <a:buNone/>
              <a:defRPr/>
            </a:lvl2pPr>
            <a:lvl3pPr marL="914377" indent="0">
              <a:buFontTx/>
              <a:buNone/>
              <a:defRPr/>
            </a:lvl3pPr>
            <a:lvl4pPr marL="1371566" indent="0">
              <a:buFontTx/>
              <a:buNone/>
              <a:defRPr/>
            </a:lvl4pPr>
            <a:lvl5pPr marL="1828754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6664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10183704" cy="1320800"/>
          </a:xfrm>
        </p:spPr>
        <p:txBody>
          <a:bodyPr/>
          <a:lstStyle>
            <a:lvl1pPr algn="r" rtl="1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2160590"/>
            <a:ext cx="10183705" cy="3880773"/>
          </a:xfrm>
        </p:spPr>
        <p:txBody>
          <a:bodyPr vert="eaVert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00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4003" y="619761"/>
            <a:ext cx="1304743" cy="5251451"/>
          </a:xfrm>
        </p:spPr>
        <p:txBody>
          <a:bodyPr vert="eaVert" anchor="ctr"/>
          <a:lstStyle>
            <a:lvl1pPr algn="r" rtl="1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7120" y="619760"/>
            <a:ext cx="7956695" cy="5251450"/>
          </a:xfrm>
        </p:spPr>
        <p:txBody>
          <a:bodyPr vert="eaVert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7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9506" y="1823920"/>
            <a:ext cx="9469775" cy="3880773"/>
          </a:xfrm>
        </p:spPr>
        <p:txBody>
          <a:bodyPr>
            <a:normAutofit/>
          </a:bodyPr>
          <a:lstStyle>
            <a:lvl1pPr algn="r" rtl="1">
              <a:lnSpc>
                <a:spcPct val="150000"/>
              </a:lnSpc>
              <a:buFont typeface="+mj-lt"/>
              <a:buAutoNum type="arabicPeriod"/>
              <a:defRPr sz="2000">
                <a:latin typeface="Tajawal" panose="00000500000000000000" pitchFamily="2" charset="-78"/>
                <a:cs typeface="Tajawal" panose="00000500000000000000" pitchFamily="2" charset="-78"/>
              </a:defRPr>
            </a:lvl1pPr>
            <a:lvl2pPr algn="r" rtl="1">
              <a:buFont typeface="+mj-lt"/>
              <a:buAutoNum type="arabicPeriod"/>
              <a:defRPr/>
            </a:lvl2pPr>
            <a:lvl3pPr algn="r" rtl="1">
              <a:buFont typeface="+mj-lt"/>
              <a:buAutoNum type="arabicPeriod"/>
              <a:defRPr/>
            </a:lvl3pPr>
            <a:lvl4pPr algn="r" rtl="1">
              <a:buFont typeface="+mj-lt"/>
              <a:buAutoNum type="arabicPeriod"/>
              <a:defRPr/>
            </a:lvl4pPr>
            <a:lvl5pPr algn="r" rtl="1">
              <a:buFont typeface="+mj-lt"/>
              <a:buAutoNum type="arabicPeriod"/>
              <a:defRPr/>
            </a:lvl5pPr>
          </a:lstStyle>
          <a:p>
            <a:pPr lvl="0"/>
            <a:r>
              <a:rPr lang="ar-SA" dirty="0"/>
              <a:t>انقر لتحرير أنماط نص الشكل الرئيسي</a:t>
            </a:r>
            <a:endParaRPr lang="ar-IQ" dirty="0"/>
          </a:p>
          <a:p>
            <a:pPr marL="342891" marR="0" lvl="0" indent="-342891" algn="r" defTabSz="457189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lang="ar-SA" dirty="0"/>
              <a:t>انقر لتحرير أنماط نص الشكل الرئيسي</a:t>
            </a:r>
            <a:endParaRPr lang="ar-IQ" dirty="0"/>
          </a:p>
          <a:p>
            <a:pPr marL="342891" marR="0" lvl="0" indent="-342891" algn="r" defTabSz="457189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lang="ar-SA" dirty="0"/>
              <a:t>انقر لتحرير أنماط نص الشكل الرئيسي</a:t>
            </a:r>
            <a:endParaRPr lang="ar-IQ" dirty="0"/>
          </a:p>
          <a:p>
            <a:pPr marL="342891" marR="0" lvl="0" indent="-342891" algn="r" defTabSz="457189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lang="ar-SA" dirty="0"/>
              <a:t>انقر لتحرير أنماط نص الشكل الرئيسي</a:t>
            </a:r>
            <a:endParaRPr lang="ar-IQ" dirty="0"/>
          </a:p>
          <a:p>
            <a:pPr marL="342891" marR="0" lvl="0" indent="-342891" algn="r" defTabSz="457189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lang="ar-SA" dirty="0"/>
              <a:t>انقر لتحرير أنماط نص الشكل الرئيسي</a:t>
            </a:r>
            <a:endParaRPr lang="ar-IQ" dirty="0"/>
          </a:p>
          <a:p>
            <a:pPr marL="342891" marR="0" lvl="0" indent="-342891" algn="r" defTabSz="457189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lang="ar-SA" dirty="0"/>
              <a:t>انقر لتحرير أنماط نص الشكل الرئيسي</a:t>
            </a:r>
            <a:endParaRPr lang="ar-IQ" dirty="0"/>
          </a:p>
          <a:p>
            <a:pPr marL="342891" marR="0" lvl="0" indent="-342891" algn="r" defTabSz="457189" rtl="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+mj-lt"/>
              <a:buAutoNum type="arabicPeriod"/>
              <a:tabLst/>
              <a:defRPr/>
            </a:pPr>
            <a:r>
              <a:rPr lang="ar-SA" dirty="0"/>
              <a:t>انقر لتحرير أنماط نص الشكل الرئيسي</a:t>
            </a:r>
            <a:endParaRPr lang="ar-IQ" dirty="0"/>
          </a:p>
          <a:p>
            <a:pPr lvl="0"/>
            <a:endParaRPr lang="ar-S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FC5FB29-F67E-494E-B8B0-648C59981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9506" y="609600"/>
            <a:ext cx="9469775" cy="1066800"/>
          </a:xfrm>
        </p:spPr>
        <p:txBody>
          <a:bodyPr/>
          <a:lstStyle>
            <a:lvl1pPr algn="r" rtl="1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09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855" y="2396069"/>
            <a:ext cx="8596668" cy="1826581"/>
          </a:xfrm>
        </p:spPr>
        <p:txBody>
          <a:bodyPr anchor="b"/>
          <a:lstStyle>
            <a:lvl1pPr algn="ctr" rtl="1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2855" y="4222648"/>
            <a:ext cx="8596668" cy="860400"/>
          </a:xfrm>
        </p:spPr>
        <p:txBody>
          <a:bodyPr anchor="t"/>
          <a:lstStyle>
            <a:lvl1pPr marL="0" indent="0" algn="ctr" rtl="1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01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89"/>
            <a:ext cx="4184035" cy="388077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0"/>
            <a:ext cx="4184035" cy="388077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24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134" y="609600"/>
            <a:ext cx="8791785" cy="1320800"/>
          </a:xfrm>
        </p:spPr>
        <p:txBody>
          <a:bodyPr/>
          <a:lstStyle>
            <a:lvl1pPr algn="ctr" rtl="1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8546" y="2160983"/>
            <a:ext cx="4280623" cy="576262"/>
          </a:xfrm>
        </p:spPr>
        <p:txBody>
          <a:bodyPr anchor="b">
            <a:noAutofit/>
          </a:bodyPr>
          <a:lstStyle>
            <a:lvl1pPr marL="0" indent="0" algn="r" rtl="1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8546" y="2737247"/>
            <a:ext cx="4280623" cy="3304117"/>
          </a:xfrm>
        </p:spPr>
        <p:txBody>
          <a:bodyPr>
            <a:normAutofit/>
          </a:bodyPr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01183" y="2160983"/>
            <a:ext cx="4280619" cy="576262"/>
          </a:xfrm>
        </p:spPr>
        <p:txBody>
          <a:bodyPr anchor="b">
            <a:noAutofit/>
          </a:bodyPr>
          <a:lstStyle>
            <a:lvl1pPr marL="0" indent="0" algn="r" rtl="1">
              <a:buNone/>
              <a:defRPr sz="2400" b="0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01185" y="2737247"/>
            <a:ext cx="4280617" cy="3304117"/>
          </a:xfrm>
        </p:spPr>
        <p:txBody>
          <a:bodyPr>
            <a:normAutofit/>
          </a:bodyPr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301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183705" cy="1320800"/>
          </a:xfrm>
        </p:spPr>
        <p:txBody>
          <a:bodyPr/>
          <a:lstStyle>
            <a:lvl1pPr algn="ctr" rtl="1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8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00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4947" y="1507509"/>
            <a:ext cx="3854528" cy="1278466"/>
          </a:xfrm>
        </p:spPr>
        <p:txBody>
          <a:bodyPr anchor="b">
            <a:normAutofit/>
          </a:bodyPr>
          <a:lstStyle>
            <a:lvl1pPr algn="ctr" rtl="1">
              <a:defRPr sz="2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5680" y="924560"/>
            <a:ext cx="5616403" cy="4982268"/>
          </a:xfrm>
        </p:spPr>
        <p:txBody>
          <a:bodyPr>
            <a:normAutofit/>
          </a:bodyPr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4947" y="2785974"/>
            <a:ext cx="3854528" cy="2584449"/>
          </a:xfrm>
        </p:spPr>
        <p:txBody>
          <a:bodyPr>
            <a:normAutofit/>
          </a:bodyPr>
          <a:lstStyle>
            <a:lvl1pPr marL="0" indent="0" algn="r" rtl="1">
              <a:buNone/>
              <a:defRPr sz="1400"/>
            </a:lvl1pPr>
            <a:lvl2pPr marL="457051" indent="0">
              <a:buNone/>
              <a:defRPr sz="1400"/>
            </a:lvl2pPr>
            <a:lvl3pPr marL="914104" indent="0">
              <a:buNone/>
              <a:defRPr sz="1200"/>
            </a:lvl3pPr>
            <a:lvl4pPr marL="1371155" indent="0">
              <a:buNone/>
              <a:defRPr sz="1000"/>
            </a:lvl4pPr>
            <a:lvl5pPr marL="1828205" indent="0">
              <a:buNone/>
              <a:defRPr sz="1000"/>
            </a:lvl5pPr>
            <a:lvl6pPr marL="2285258" indent="0">
              <a:buNone/>
              <a:defRPr sz="1000"/>
            </a:lvl6pPr>
            <a:lvl7pPr marL="2742309" indent="0">
              <a:buNone/>
              <a:defRPr sz="1000"/>
            </a:lvl7pPr>
            <a:lvl8pPr marL="3199360" indent="0">
              <a:buNone/>
              <a:defRPr sz="1000"/>
            </a:lvl8pPr>
            <a:lvl9pPr marL="3656411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4800600"/>
            <a:ext cx="10041464" cy="566738"/>
          </a:xfrm>
        </p:spPr>
        <p:txBody>
          <a:bodyPr anchor="b">
            <a:normAutofit/>
          </a:bodyPr>
          <a:lstStyle>
            <a:lvl1pPr algn="ctr" rtl="1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10041465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5" y="5367338"/>
            <a:ext cx="10041464" cy="674024"/>
          </a:xfrm>
        </p:spPr>
        <p:txBody>
          <a:bodyPr>
            <a:normAutofit/>
          </a:bodyPr>
          <a:lstStyle>
            <a:lvl1pPr marL="0" indent="0" algn="ctr" rtl="1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58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7">
            <a:extLst>
              <a:ext uri="{FF2B5EF4-FFF2-40B4-BE49-F238E27FC236}">
                <a16:creationId xmlns:a16="http://schemas.microsoft.com/office/drawing/2014/main" id="{D408C1A1-7D16-44D3-A57D-A11F6AC5D231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5921406"/>
            <a:ext cx="12191999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Isosceles Triangle 26">
            <a:extLst>
              <a:ext uri="{FF2B5EF4-FFF2-40B4-BE49-F238E27FC236}">
                <a16:creationId xmlns:a16="http://schemas.microsoft.com/office/drawing/2014/main" id="{E4AB149F-2236-4764-856B-D0563C29C307}"/>
              </a:ext>
            </a:extLst>
          </p:cNvPr>
          <p:cNvSpPr/>
          <p:nvPr userDrawn="1"/>
        </p:nvSpPr>
        <p:spPr>
          <a:xfrm>
            <a:off x="10848514" y="3429000"/>
            <a:ext cx="1343487" cy="3429000"/>
          </a:xfrm>
          <a:prstGeom prst="triangle">
            <a:avLst>
              <a:gd name="adj" fmla="val 100000"/>
            </a:avLst>
          </a:prstGeom>
          <a:solidFill>
            <a:schemeClr val="bg1">
              <a:lumMod val="75000"/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10127785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 dirty="0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2160590"/>
            <a:ext cx="1016800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52B19-BCC9-41A7-B3FD-257A44E783F0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5" y="604136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B2E8E7C-CF00-4DBE-9430-9B9AEDDD110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31">
            <a:extLst>
              <a:ext uri="{FF2B5EF4-FFF2-40B4-BE49-F238E27FC236}">
                <a16:creationId xmlns:a16="http://schemas.microsoft.com/office/drawing/2014/main" id="{40AC0C81-2006-4EF5-92A7-2769FB40BD67}"/>
              </a:ext>
            </a:extLst>
          </p:cNvPr>
          <p:cNvCxnSpPr>
            <a:cxnSpLocks/>
          </p:cNvCxnSpPr>
          <p:nvPr userDrawn="1"/>
        </p:nvCxnSpPr>
        <p:spPr>
          <a:xfrm>
            <a:off x="11148000" y="-168676"/>
            <a:ext cx="903329" cy="7439488"/>
          </a:xfrm>
          <a:prstGeom prst="line">
            <a:avLst/>
          </a:prstGeom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0">
            <a:extLst>
              <a:ext uri="{FF2B5EF4-FFF2-40B4-BE49-F238E27FC236}">
                <a16:creationId xmlns:a16="http://schemas.microsoft.com/office/drawing/2014/main" id="{E76587AE-8CB9-46C9-9A8D-79ABA0782D19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44482" y="3227687"/>
            <a:ext cx="1757679" cy="454126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27">
            <a:extLst>
              <a:ext uri="{FF2B5EF4-FFF2-40B4-BE49-F238E27FC236}">
                <a16:creationId xmlns:a16="http://schemas.microsoft.com/office/drawing/2014/main" id="{7DD08957-5D34-4B47-AC74-1159002E60B1}"/>
              </a:ext>
            </a:extLst>
          </p:cNvPr>
          <p:cNvSpPr/>
          <p:nvPr userDrawn="1"/>
        </p:nvSpPr>
        <p:spPr>
          <a:xfrm>
            <a:off x="11209151" y="-8467"/>
            <a:ext cx="979675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9">
            <a:extLst>
              <a:ext uri="{FF2B5EF4-FFF2-40B4-BE49-F238E27FC236}">
                <a16:creationId xmlns:a16="http://schemas.microsoft.com/office/drawing/2014/main" id="{FFC3EE82-8DBA-4A1A-BCC8-3668BF56B2A4}"/>
              </a:ext>
            </a:extLst>
          </p:cNvPr>
          <p:cNvSpPr/>
          <p:nvPr userDrawn="1"/>
        </p:nvSpPr>
        <p:spPr>
          <a:xfrm>
            <a:off x="11700769" y="-8467"/>
            <a:ext cx="488056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30">
            <a:extLst>
              <a:ext uri="{FF2B5EF4-FFF2-40B4-BE49-F238E27FC236}">
                <a16:creationId xmlns:a16="http://schemas.microsoft.com/office/drawing/2014/main" id="{0E54CB0E-6F46-4406-BCCC-1C0C78DE4F52}"/>
              </a:ext>
            </a:extLst>
          </p:cNvPr>
          <p:cNvSpPr/>
          <p:nvPr userDrawn="1"/>
        </p:nvSpPr>
        <p:spPr>
          <a:xfrm>
            <a:off x="11239131" y="3589869"/>
            <a:ext cx="949695" cy="3268133"/>
          </a:xfrm>
          <a:prstGeom prst="triangle">
            <a:avLst>
              <a:gd name="adj" fmla="val 100000"/>
            </a:avLst>
          </a:prstGeom>
          <a:solidFill>
            <a:schemeClr val="accent2">
              <a:lumMod val="75000"/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4" name="Isosceles Triangle 18">
            <a:extLst>
              <a:ext uri="{FF2B5EF4-FFF2-40B4-BE49-F238E27FC236}">
                <a16:creationId xmlns:a16="http://schemas.microsoft.com/office/drawing/2014/main" id="{65B98B82-57D7-427B-BD8C-39C7E085FE67}"/>
              </a:ext>
            </a:extLst>
          </p:cNvPr>
          <p:cNvSpPr/>
          <p:nvPr userDrawn="1"/>
        </p:nvSpPr>
        <p:spPr>
          <a:xfrm rot="10800000">
            <a:off x="-2" y="-1"/>
            <a:ext cx="663995" cy="6041363"/>
          </a:xfrm>
          <a:prstGeom prst="triangle">
            <a:avLst>
              <a:gd name="adj" fmla="val 100000"/>
            </a:avLst>
          </a:prstGeom>
          <a:gradFill flip="none" rotWithShape="1">
            <a:gsLst>
              <a:gs pos="0">
                <a:schemeClr val="bg1">
                  <a:lumMod val="75000"/>
                  <a:tint val="66000"/>
                  <a:satMod val="160000"/>
                </a:schemeClr>
              </a:gs>
              <a:gs pos="50000">
                <a:schemeClr val="bg1">
                  <a:lumMod val="75000"/>
                  <a:tint val="44500"/>
                  <a:satMod val="160000"/>
                </a:schemeClr>
              </a:gs>
              <a:gs pos="100000">
                <a:schemeClr val="bg1">
                  <a:lumMod val="75000"/>
                  <a:tint val="23500"/>
                  <a:satMod val="160000"/>
                </a:schemeClr>
              </a:gs>
            </a:gsLst>
            <a:lin ang="135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15" name="Straight Connector 5">
            <a:extLst>
              <a:ext uri="{FF2B5EF4-FFF2-40B4-BE49-F238E27FC236}">
                <a16:creationId xmlns:a16="http://schemas.microsoft.com/office/drawing/2014/main" id="{E2D1D10B-8721-4FF7-9F3F-75B46249183D}"/>
              </a:ext>
            </a:extLst>
          </p:cNvPr>
          <p:cNvCxnSpPr>
            <a:cxnSpLocks/>
          </p:cNvCxnSpPr>
          <p:nvPr userDrawn="1"/>
        </p:nvCxnSpPr>
        <p:spPr>
          <a:xfrm>
            <a:off x="677334" y="0"/>
            <a:ext cx="0" cy="68580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8">
            <a:extLst>
              <a:ext uri="{FF2B5EF4-FFF2-40B4-BE49-F238E27FC236}">
                <a16:creationId xmlns:a16="http://schemas.microsoft.com/office/drawing/2014/main" id="{6FCFDB14-BE45-4C8D-9222-771AA2D9BC20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alphaModFix amt="50000"/>
          </a:blip>
          <a:stretch>
            <a:fillRect/>
          </a:stretch>
        </p:blipFill>
        <p:spPr>
          <a:xfrm>
            <a:off x="952870" y="6007860"/>
            <a:ext cx="1414015" cy="638184"/>
          </a:xfrm>
          <a:prstGeom prst="rect">
            <a:avLst/>
          </a:prstGeom>
        </p:spPr>
      </p:pic>
      <p:sp>
        <p:nvSpPr>
          <p:cNvPr id="19" name="مربع نص 18">
            <a:extLst>
              <a:ext uri="{FF2B5EF4-FFF2-40B4-BE49-F238E27FC236}">
                <a16:creationId xmlns:a16="http://schemas.microsoft.com/office/drawing/2014/main" id="{50852CCE-9042-4501-BB36-D7A6AF4940CD}"/>
              </a:ext>
            </a:extLst>
          </p:cNvPr>
          <p:cNvSpPr txBox="1"/>
          <p:nvPr userDrawn="1"/>
        </p:nvSpPr>
        <p:spPr>
          <a:xfrm>
            <a:off x="358666" y="6529373"/>
            <a:ext cx="29701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spc="3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mooc.uokufa.edu.iq</a:t>
            </a:r>
          </a:p>
        </p:txBody>
      </p:sp>
    </p:spTree>
    <p:extLst>
      <p:ext uri="{BB962C8B-B14F-4D97-AF65-F5344CB8AC3E}">
        <p14:creationId xmlns:p14="http://schemas.microsoft.com/office/powerpoint/2010/main" val="1612062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457189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r" defTabSz="457189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32" indent="-285744" algn="r" defTabSz="457189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971" indent="-228594" algn="r" defTabSz="457189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160" indent="-228594" algn="r" defTabSz="457189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349" indent="-228594" algn="r" defTabSz="457189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3CDB352-5E0F-46EF-99F6-57D0BFC141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7BED0CDA-75A5-4C9D-A096-01B448BBB4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لصورة 3">
            <a:extLst>
              <a:ext uri="{FF2B5EF4-FFF2-40B4-BE49-F238E27FC236}">
                <a16:creationId xmlns:a16="http://schemas.microsoft.com/office/drawing/2014/main" id="{2636FD27-FF18-435F-B9C4-4FBE8FF54A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5990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>
            <a:extLst>
              <a:ext uri="{FF2B5EF4-FFF2-40B4-BE49-F238E27FC236}">
                <a16:creationId xmlns:a16="http://schemas.microsoft.com/office/drawing/2014/main" id="{F8AD40D1-087D-49F8-B5BE-F5F4F3287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IQ" dirty="0"/>
              <a:t>الموضوع الأول</a:t>
            </a:r>
          </a:p>
          <a:p>
            <a:r>
              <a:rPr lang="ar-IQ" dirty="0"/>
              <a:t>الموضوع الثاني</a:t>
            </a:r>
          </a:p>
          <a:p>
            <a:r>
              <a:rPr lang="ar-IQ" dirty="0"/>
              <a:t>الموضوع الثالث</a:t>
            </a:r>
          </a:p>
          <a:p>
            <a:r>
              <a:rPr lang="ar-IQ" dirty="0"/>
              <a:t>الموضوع الرابع</a:t>
            </a:r>
          </a:p>
          <a:p>
            <a:r>
              <a:rPr lang="ar-IQ" dirty="0"/>
              <a:t>الموضوع الخامس</a:t>
            </a:r>
            <a:endParaRPr lang="en-US" dirty="0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0152C01F-357D-4EDE-B5FB-00E0ED37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>
                <a:latin typeface="Changa" pitchFamily="2" charset="-78"/>
                <a:cs typeface="Changa" pitchFamily="2" charset="-78"/>
              </a:rPr>
              <a:t>محاور المحاضرة</a:t>
            </a:r>
            <a:endParaRPr lang="en-US" dirty="0">
              <a:latin typeface="Changa" pitchFamily="2" charset="-78"/>
              <a:cs typeface="Chang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007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>
            <a:extLst>
              <a:ext uri="{FF2B5EF4-FFF2-40B4-BE49-F238E27FC236}">
                <a16:creationId xmlns:a16="http://schemas.microsoft.com/office/drawing/2014/main" id="{C0CAC2FE-75A8-4AFF-A988-80BC18B74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BC1F36D6-E0E9-4C1E-AA9D-7B7E03CA2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>
                <a:latin typeface="Changa" pitchFamily="2" charset="-78"/>
                <a:cs typeface="Changa" pitchFamily="2" charset="-78"/>
              </a:rPr>
              <a:t>الموضوع الاول</a:t>
            </a:r>
            <a:endParaRPr lang="en-US" dirty="0">
              <a:latin typeface="Changa" pitchFamily="2" charset="-78"/>
              <a:cs typeface="Chang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89269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>
            <a:extLst>
              <a:ext uri="{FF2B5EF4-FFF2-40B4-BE49-F238E27FC236}">
                <a16:creationId xmlns:a16="http://schemas.microsoft.com/office/drawing/2014/main" id="{F38EBF23-96F5-4B03-B0E8-775D4B4EF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2">
            <a:extLst>
              <a:ext uri="{FF2B5EF4-FFF2-40B4-BE49-F238E27FC236}">
                <a16:creationId xmlns:a16="http://schemas.microsoft.com/office/drawing/2014/main" id="{E1E28208-FF60-4CD7-9FB5-2692B205D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IQ" dirty="0">
                <a:latin typeface="Changa" pitchFamily="2" charset="-78"/>
                <a:cs typeface="Changa" pitchFamily="2" charset="-78"/>
              </a:rPr>
              <a:t>الموضوع الثاني</a:t>
            </a:r>
            <a:endParaRPr lang="en-US" dirty="0">
              <a:latin typeface="Changa" pitchFamily="2" charset="-78"/>
              <a:cs typeface="Chang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5629225"/>
      </p:ext>
    </p:extLst>
  </p:cSld>
  <p:clrMapOvr>
    <a:masterClrMapping/>
  </p:clrMapOvr>
</p:sld>
</file>

<file path=ppt/theme/theme1.xml><?xml version="1.0" encoding="utf-8"?>
<a:theme xmlns:a="http://schemas.openxmlformats.org/drawingml/2006/main" name="واجهة">
  <a:themeElements>
    <a:clrScheme name="أحمر برتقالي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واجهة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</TotalTime>
  <Words>16</Words>
  <Application>Microsoft Office PowerPoint</Application>
  <PresentationFormat>شاشة عريضة</PresentationFormat>
  <Paragraphs>8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1" baseType="lpstr">
      <vt:lpstr>Arial</vt:lpstr>
      <vt:lpstr>Changa</vt:lpstr>
      <vt:lpstr>Tajawal</vt:lpstr>
      <vt:lpstr>Tajawal</vt:lpstr>
      <vt:lpstr>Trebuchet MS</vt:lpstr>
      <vt:lpstr>Wingdings 3</vt:lpstr>
      <vt:lpstr>واجهة</vt:lpstr>
      <vt:lpstr>عرض تقديمي في PowerPoint</vt:lpstr>
      <vt:lpstr>محاور المحاضرة</vt:lpstr>
      <vt:lpstr>الموضوع الاول</vt:lpstr>
      <vt:lpstr>الموضوع الثاني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Ahmed Mjhool</dc:creator>
  <cp:lastModifiedBy>Ahmed Mjhool</cp:lastModifiedBy>
  <cp:revision>5</cp:revision>
  <dcterms:created xsi:type="dcterms:W3CDTF">2020-11-12T11:41:50Z</dcterms:created>
  <dcterms:modified xsi:type="dcterms:W3CDTF">2020-11-12T15:54:39Z</dcterms:modified>
</cp:coreProperties>
</file>