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5177E5-E2F3-42E0-981D-D2FF51894F64}" type="datetimeFigureOut">
              <a:rPr lang="ar-IQ" smtClean="0"/>
              <a:t>09/05/1442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73EB6F-F5D4-42B0-B1EF-DF830A1F6B6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837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13CD-347D-41FE-976E-74A620CF9B6F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FD6C-ECBE-4802-838A-5E1DADFF712B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04BB-C8C9-4CAC-AFD9-BFDE58228C18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C2DC-44D7-4B76-8228-E55A30A33735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0AF-A7B2-4EA9-8ED1-D5008D873F96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82DD-8102-49DC-B5EE-73096B8146EC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7A04-6A5D-4251-B34C-9FFCB9889A9F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42D-2D1C-4C1A-BD58-3A726C7CF812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CBA-3AE2-4F42-9AD4-3F7DF0C63D8B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43C5-076B-4971-A429-06A8088A8ACC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02D2-A9BE-48B5-9453-A3C52153291E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84904-A487-40B5-9272-88AD82FBDD11}" type="datetime8">
              <a:rPr lang="ar-IQ" smtClean="0"/>
              <a:t>23 كانون الأول، 20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6AA5B-4A01-403F-9C10-98C5FD685ECD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543800" cy="1213991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IQ" sz="4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معلومات قانونية  عن ( قانون رعاية الاحداث النافذ  رقم 76 لسنة 1983)</a:t>
            </a:r>
            <a:endParaRPr lang="ar-IQ" sz="48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61760" cy="10668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IQ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المحاضرة </a:t>
            </a:r>
          </a:p>
          <a:p>
            <a:pPr algn="ctr"/>
            <a:r>
              <a:rPr lang="ar-IQ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الدكتورة دلال لطيف مطشر الزبيدي </a:t>
            </a:r>
          </a:p>
          <a:p>
            <a:pPr algn="ctr"/>
            <a:r>
              <a:rPr lang="ar-IQ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كلية القانون - جامعة الكوفة </a:t>
            </a:r>
            <a:endParaRPr lang="ar-IQ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2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ar-IQ" sz="3200" dirty="0" smtClean="0"/>
              <a:t>المحاضرة الاولى 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26642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IQ" sz="2400" dirty="0" smtClean="0"/>
              <a:t>تعريف الحدث :-  هو كل من اتم التاسعة من عمره ولم يتم الثامنة عشر </a:t>
            </a:r>
          </a:p>
          <a:p>
            <a:pPr marL="514350" indent="-514350">
              <a:buFont typeface="+mj-lt"/>
              <a:buAutoNum type="arabicPeriod"/>
            </a:pPr>
            <a:endParaRPr lang="ar-IQ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ar-IQ" sz="2400" dirty="0" smtClean="0"/>
              <a:t>تقسم مرحلة الحدث الى مرحلتين وهما :-</a:t>
            </a:r>
          </a:p>
          <a:p>
            <a:pPr marL="514350" indent="-514350">
              <a:buFont typeface="+mj-cs"/>
              <a:buAutoNum type="arabic1Minus"/>
            </a:pPr>
            <a:r>
              <a:rPr lang="ar-IQ" sz="2400" dirty="0" smtClean="0"/>
              <a:t> مرحلة الحدث الصبي :- وهو من اتم التاسعة من عمره ولم يتم الخامسة عشر.  </a:t>
            </a:r>
          </a:p>
          <a:p>
            <a:pPr marL="514350" indent="-514350">
              <a:buFont typeface="+mj-cs"/>
              <a:buAutoNum type="arabic1Minus"/>
            </a:pPr>
            <a:r>
              <a:rPr lang="ar-IQ" sz="2400" dirty="0" smtClean="0"/>
              <a:t> مرحلة الحدث الفتى :- وهو من اتم الخامسة عشر ولم يتم الثامنة عشر .</a:t>
            </a:r>
            <a:endParaRPr lang="ar-IQ" sz="24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80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000" dirty="0" smtClean="0"/>
              <a:t>المحاضرة الاولى </a:t>
            </a:r>
            <a:endParaRPr lang="ar-IQ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ar-IQ" sz="2800" dirty="0" smtClean="0"/>
              <a:t>من ذلك نستنتج ان من لم يتم التاسعة من عمره لا يعد حدثا وانما يسمى          ( صغير ) وهذا ما نصت المادة (3\اولا ) من قانون رعاية الاحداث النافذ والتي تنص  ( يعتبر صغير من لم يتم التاسعة من عمره )  وبالتالي لا يمكن  اقامة  دعوى جزائية على من لم يتم التاسعة من عمره حسب نص المادة 47 .</a:t>
            </a:r>
          </a:p>
          <a:p>
            <a:pPr marL="0" indent="0" algn="just">
              <a:buNone/>
            </a:pPr>
            <a:r>
              <a:rPr lang="ar-IQ" sz="2800" dirty="0"/>
              <a:t>ولكن على ولي الطفل في هذه الحالة تنفيذ ما تقرره المحكمة من توصيات تتمثل :-</a:t>
            </a:r>
          </a:p>
          <a:p>
            <a:pPr marL="0" indent="0" algn="just">
              <a:buNone/>
            </a:pPr>
            <a:r>
              <a:rPr lang="ar-IQ" sz="2800" dirty="0"/>
              <a:t>1-  التعهد بالمحافظة على حسن سلوك الصغير مدة لا تقل عن سنتين ولا تزيد عن خمس سنوات  .</a:t>
            </a:r>
          </a:p>
          <a:p>
            <a:pPr marL="0" indent="0" algn="just">
              <a:buNone/>
            </a:pPr>
            <a:r>
              <a:rPr lang="ar-IQ" sz="2800" dirty="0"/>
              <a:t>2- ان يكون التعهد مقترن بضمان مالي تحدده المحكمة . </a:t>
            </a:r>
          </a:p>
          <a:p>
            <a:pPr marL="0" indent="0" algn="just">
              <a:buNone/>
            </a:pPr>
            <a:endParaRPr lang="ar-IQ" sz="2800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3</a:t>
            </a:fld>
            <a:endParaRPr lang="ar-IQ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2800" dirty="0" smtClean="0"/>
              <a:t>المحاضرة الاولى 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ar-IQ" dirty="0" smtClean="0"/>
              <a:t>مثال :- (س) طفل يبلغ من العمر سبع سنوات وجد سلاح والده واخذه للعب مع اصدقاءه فأطلق عيار ناري وقتل احدهم , هنا لا يمكن تحريك او اقامة دعوى جزائية بحق الطفل (س) كونه لم يتم التاسعة من عمره.</a:t>
            </a:r>
          </a:p>
          <a:p>
            <a:pPr marL="0" indent="0" algn="just" rtl="0">
              <a:buNone/>
            </a:pPr>
            <a:endParaRPr lang="ar-IQ" dirty="0" smtClean="0"/>
          </a:p>
          <a:p>
            <a:pPr marL="0" indent="0" algn="just">
              <a:buNone/>
            </a:pPr>
            <a:r>
              <a:rPr lang="ar-IQ" dirty="0" smtClean="0"/>
              <a:t>ولكن يمكن تحريك الدعوى المدنية في حالة حصول ضرر على الولي المسؤول عن رعاية الصغير والذي يشمل وفق المادة (3\خامسا ) الاب , الام , اي شخص ضم اليه صغير  او عهد اليه بتربيته بقرار من المحكمة </a:t>
            </a:r>
            <a:r>
              <a:rPr lang="ar-IQ" dirty="0"/>
              <a:t> </a:t>
            </a:r>
            <a:r>
              <a:rPr lang="ar-IQ" dirty="0" smtClean="0"/>
              <a:t>. 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3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200" dirty="0" smtClean="0"/>
              <a:t>المحاضرة الاولى 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 </a:t>
            </a:r>
          </a:p>
          <a:p>
            <a:pPr marL="0" indent="0">
              <a:buNone/>
            </a:pPr>
            <a:r>
              <a:rPr lang="ar-IQ" dirty="0" smtClean="0"/>
              <a:t>اما اذا كان  (س) قد اتم التاسعة من عمره ولم يتم الثامنة عشر فهنا يتحمل </a:t>
            </a:r>
          </a:p>
          <a:p>
            <a:pPr marL="0" indent="0">
              <a:buNone/>
            </a:pPr>
            <a:r>
              <a:rPr lang="ar-IQ" dirty="0" smtClean="0"/>
              <a:t>المسؤولية الجزائية وفقا لنوع الجريمة هل هي مخالفة او جنحة او جناية </a:t>
            </a:r>
          </a:p>
          <a:p>
            <a:pPr marL="0" indent="0">
              <a:buNone/>
            </a:pPr>
            <a:r>
              <a:rPr lang="ar-IQ" dirty="0" smtClean="0"/>
              <a:t>ومرحلته العمرية هل هو صبي ام فتى  وهذا ما سوف نوضحه في </a:t>
            </a:r>
          </a:p>
          <a:p>
            <a:pPr marL="0" indent="0">
              <a:buNone/>
            </a:pPr>
            <a:r>
              <a:rPr lang="ar-IQ" dirty="0" smtClean="0"/>
              <a:t>المحاضرات القادمة 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68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3600" dirty="0" smtClean="0"/>
              <a:t>شكرا لأصغائكم انتهت المحاضرة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AA5B-4A01-403F-9C10-98C5FD685ECD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60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325</Words>
  <Application>Microsoft Office PowerPoint</Application>
  <PresentationFormat>عرض على الشاشة (3:4)‏</PresentationFormat>
  <Paragraphs>32</Paragraphs>
  <Slides>6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تدفق</vt:lpstr>
      <vt:lpstr>معلومات قانونية  عن ( قانون رعاية الاحداث النافذ  رقم 76 لسنة 1983)</vt:lpstr>
      <vt:lpstr>المحاضرة الاولى </vt:lpstr>
      <vt:lpstr>المحاضرة الاولى </vt:lpstr>
      <vt:lpstr>المحاضرة الاولى </vt:lpstr>
      <vt:lpstr>المحاضرة الاولى </vt:lpstr>
      <vt:lpstr>عرض تقديمي في PowerPoint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معلومات عامة عن ( قانون رعاية الاحداث النافذ  رقم 76 لسنة 1983)</dc:title>
  <dc:creator>lateef</dc:creator>
  <cp:lastModifiedBy>lateef</cp:lastModifiedBy>
  <cp:revision>28</cp:revision>
  <dcterms:created xsi:type="dcterms:W3CDTF">2020-12-07T12:30:55Z</dcterms:created>
  <dcterms:modified xsi:type="dcterms:W3CDTF">2020-12-23T18:46:16Z</dcterms:modified>
</cp:coreProperties>
</file>