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B1C9EDB-43B0-4405-96B2-E4797E39C002}" type="datetimeFigureOut">
              <a:rPr lang="ar-IQ" smtClean="0"/>
              <a:t>09/05/1442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7CD21E7-95F7-42E2-9423-6A85F3A8F8E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0584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452B-453F-4A52-AC3E-0B5F3D019B65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F0A77-B60D-4821-AF6D-EBAD0113FB1C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782D-D1A7-4589-8ADB-5123DA3F863B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E23F-E711-48AF-8BA9-3E68DE121B9A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231A-D3F6-46DA-BE5A-833249705407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AF97-D1D6-4BE6-9155-7BF2ECDADE9A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BACA-BBA5-43BB-9E80-6E7CAA7A87FA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EC854-E456-40B2-94DF-99ADA4BAD128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183E5-8CF1-466E-B53B-E89F4CCEF785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0CDF4-D783-421C-841D-89227EA615C5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AC8BF-F4DD-4265-BD02-FBBF5B220976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4E0E27-FC5B-4E21-9144-B7D3011D8316}" type="datetime8">
              <a:rPr lang="ar-IQ" smtClean="0"/>
              <a:t>23 كانون الأول، 20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14D7AE-82AD-4566-A4BB-26E86D4D7DAB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المحاضرة الثانية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ar-IQ" b="1" dirty="0" smtClean="0"/>
              <a:t>دور ومدارس تأهيل الاحداث </a:t>
            </a:r>
          </a:p>
          <a:p>
            <a:pPr marL="0" indent="0" algn="just">
              <a:buNone/>
            </a:pPr>
            <a:r>
              <a:rPr lang="ar-IQ" dirty="0" smtClean="0"/>
              <a:t>ان هذه الدور والمدارس هي خاضعة الى دائرة اصلاح الاحداث والتابعة</a:t>
            </a:r>
          </a:p>
          <a:p>
            <a:pPr marL="0" indent="0" algn="just">
              <a:buNone/>
            </a:pPr>
            <a:r>
              <a:rPr lang="ar-IQ" dirty="0" smtClean="0"/>
              <a:t> لوزارة العمل والشؤون الاجتماعية ولكل منها مهمة خاصة وهي كالاتي :- </a:t>
            </a:r>
          </a:p>
          <a:p>
            <a:pPr marL="0" indent="0" algn="just">
              <a:buNone/>
            </a:pPr>
            <a:endParaRPr lang="ar-IQ" dirty="0" smtClean="0"/>
          </a:p>
          <a:p>
            <a:pPr marL="0" indent="0" algn="just">
              <a:buNone/>
            </a:pPr>
            <a:r>
              <a:rPr lang="ar-IQ" dirty="0" smtClean="0"/>
              <a:t>1- دار الملاحظة :- </a:t>
            </a:r>
            <a:r>
              <a:rPr lang="ar-IQ" dirty="0"/>
              <a:t>مكان معد لتوقيف الحدث بقرار من المحكمة لفحصه </a:t>
            </a:r>
            <a:r>
              <a:rPr lang="ar-IQ" dirty="0" smtClean="0"/>
              <a:t>بدنيا</a:t>
            </a:r>
          </a:p>
          <a:p>
            <a:pPr marL="0" indent="0" algn="just">
              <a:buNone/>
            </a:pPr>
            <a:r>
              <a:rPr lang="ar-IQ" dirty="0" smtClean="0"/>
              <a:t> </a:t>
            </a:r>
            <a:r>
              <a:rPr lang="ar-IQ" dirty="0"/>
              <a:t>وعقليا ودراسة شخصيته من قبل مكتب دراسة الشخصية تمهيدا لمحاكمته </a:t>
            </a:r>
            <a:r>
              <a:rPr lang="ar-IQ" dirty="0" smtClean="0"/>
              <a:t>.</a:t>
            </a:r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1447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المحاضرة الثانية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2- مدارس </a:t>
            </a:r>
            <a:r>
              <a:rPr lang="ar-IQ" dirty="0"/>
              <a:t>تأهيل الحدث :- مكان يودع فيه الحدث المشرد او منحرف السلوك </a:t>
            </a:r>
            <a:endParaRPr lang="ar-IQ" dirty="0" smtClean="0"/>
          </a:p>
          <a:p>
            <a:pPr marL="0" indent="0">
              <a:buNone/>
            </a:pPr>
            <a:r>
              <a:rPr lang="ar-IQ" dirty="0" smtClean="0"/>
              <a:t>بقرار </a:t>
            </a:r>
            <a:r>
              <a:rPr lang="ar-IQ" dirty="0"/>
              <a:t>من محكمة الاحداث الى حين اتمامه الثامنة عشر من عمره </a:t>
            </a:r>
            <a:r>
              <a:rPr lang="ar-IQ" dirty="0" smtClean="0"/>
              <a:t>.</a:t>
            </a:r>
          </a:p>
          <a:p>
            <a:pPr marL="0" indent="0">
              <a:buNone/>
            </a:pPr>
            <a:endParaRPr lang="ar-IQ" dirty="0" smtClean="0"/>
          </a:p>
          <a:p>
            <a:pPr marL="0" indent="0">
              <a:buNone/>
            </a:pPr>
            <a:r>
              <a:rPr lang="ar-IQ" dirty="0" smtClean="0"/>
              <a:t>هذا ويكون الصغير او  الحدث مشرد وفق المادة (24) من قانون رعاية </a:t>
            </a:r>
          </a:p>
          <a:p>
            <a:pPr marL="0" indent="0">
              <a:buNone/>
            </a:pPr>
            <a:r>
              <a:rPr lang="ar-IQ" dirty="0" smtClean="0"/>
              <a:t>الاحداث اذا تحققت   احدى الصور الاتية :- </a:t>
            </a:r>
          </a:p>
          <a:p>
            <a:pPr marL="0" indent="0">
              <a:buNone/>
            </a:pPr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9198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المحاضرة الثانية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ar-IQ" dirty="0" smtClean="0"/>
              <a:t>1- اذا </a:t>
            </a:r>
            <a:r>
              <a:rPr lang="ar-IQ" dirty="0"/>
              <a:t>وجد متسولا  في الاماكن العامة او تصنع الاصابة  بجروح او </a:t>
            </a:r>
            <a:r>
              <a:rPr lang="ar-IQ" dirty="0" smtClean="0"/>
              <a:t>عاهات او </a:t>
            </a:r>
            <a:r>
              <a:rPr lang="ar-IQ" dirty="0"/>
              <a:t>استعمل  الغش كوسيلة لكسب عطف الجمهور بقصد التسول .</a:t>
            </a: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2- مارس </a:t>
            </a:r>
            <a:r>
              <a:rPr lang="ar-IQ" dirty="0"/>
              <a:t>متجولا صبغ الاحذية او بيع السكاير او اي مهنه اخرى تعرضه للجنوح وكان عمره اقل من خمسة عشر سنه .</a:t>
            </a: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3- لم </a:t>
            </a:r>
            <a:r>
              <a:rPr lang="ar-IQ" dirty="0"/>
              <a:t>يكن له محل اقامة معين او اتخذ الاماكن العامة مأوى له .</a:t>
            </a: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4- لم </a:t>
            </a:r>
            <a:r>
              <a:rPr lang="ar-IQ" dirty="0"/>
              <a:t>تكن له وسيلة مشروعة للعيش وليس له ولي امر او مربي.</a:t>
            </a: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5-ترك </a:t>
            </a:r>
            <a:r>
              <a:rPr lang="ar-IQ" dirty="0"/>
              <a:t>منزل وليه او المكان الذي وضع فيه بدون عذر مشروع </a:t>
            </a:r>
            <a:r>
              <a:rPr lang="ar-IQ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ar-IQ" dirty="0" smtClean="0"/>
              <a:t>6- اذا </a:t>
            </a:r>
            <a:r>
              <a:rPr lang="ar-IQ" dirty="0"/>
              <a:t>مارس الصغير اي عمل او مهنة مع غير ذويه </a:t>
            </a:r>
            <a:r>
              <a:rPr lang="ar-IQ" dirty="0" smtClean="0"/>
              <a:t>.</a:t>
            </a:r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3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308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المحاضرة الثانية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ar-IQ" dirty="0"/>
              <a:t>اما حالة انحراف السلوك لدى الصغير او الحدث وفق المادة (25) من </a:t>
            </a:r>
            <a:r>
              <a:rPr lang="ar-IQ" dirty="0" smtClean="0"/>
              <a:t>قانون</a:t>
            </a:r>
          </a:p>
          <a:p>
            <a:pPr marL="0" lvl="0" indent="0" algn="just">
              <a:buNone/>
            </a:pPr>
            <a:r>
              <a:rPr lang="ar-IQ" dirty="0" smtClean="0"/>
              <a:t> </a:t>
            </a:r>
            <a:r>
              <a:rPr lang="ar-IQ" dirty="0"/>
              <a:t>رعاية الاحداث فتعد متحققة اذا توفرت احدى الصور الاتية :- </a:t>
            </a: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1 - </a:t>
            </a:r>
            <a:r>
              <a:rPr lang="ar-IQ" dirty="0"/>
              <a:t>القيام بأعمال في اماكن الدعارة او القمار او شرب </a:t>
            </a:r>
            <a:r>
              <a:rPr lang="ar-IQ" dirty="0" smtClean="0"/>
              <a:t>الخمور </a:t>
            </a:r>
            <a:r>
              <a:rPr lang="ar-IQ" dirty="0"/>
              <a:t>مثل تقديم الطعام او الشراب .</a:t>
            </a: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2 - اختلط </a:t>
            </a:r>
            <a:r>
              <a:rPr lang="ar-IQ" dirty="0"/>
              <a:t>مع المشردين او الذين اشتهر عنهم سوء السلوك </a:t>
            </a:r>
            <a:r>
              <a:rPr lang="ar-IQ" dirty="0" smtClean="0"/>
              <a:t>.</a:t>
            </a:r>
          </a:p>
          <a:p>
            <a:pPr marL="0" lvl="0" indent="0" algn="just">
              <a:buNone/>
            </a:pPr>
            <a:endParaRPr lang="en-US" dirty="0"/>
          </a:p>
          <a:p>
            <a:pPr marL="0" lvl="0" indent="0" algn="just">
              <a:buNone/>
            </a:pPr>
            <a:r>
              <a:rPr lang="ar-IQ" dirty="0" smtClean="0"/>
              <a:t>3-  </a:t>
            </a:r>
            <a:r>
              <a:rPr lang="ar-IQ" dirty="0"/>
              <a:t>كان مارقا (خارجا) عن سلطة وليه 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5553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IQ" dirty="0" smtClean="0"/>
              <a:t>شكرا لأصغائكم  انتهت المحاضرة </a:t>
            </a:r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4D7AE-82AD-4566-A4BB-26E86D4D7DAB}" type="slidenum">
              <a:rPr lang="ar-IQ" smtClean="0"/>
              <a:t>5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6669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84</TotalTime>
  <Words>278</Words>
  <Application>Microsoft Office PowerPoint</Application>
  <PresentationFormat>عرض على الشاشة (3:4)‏</PresentationFormat>
  <Paragraphs>33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تدفق</vt:lpstr>
      <vt:lpstr>المحاضرة الثانية </vt:lpstr>
      <vt:lpstr>المحاضرة الثانية </vt:lpstr>
      <vt:lpstr>المحاضرة الثانية </vt:lpstr>
      <vt:lpstr>المحاضرة الثانية</vt:lpstr>
      <vt:lpstr>عرض تقديمي في PowerPoint</vt:lpstr>
    </vt:vector>
  </TitlesOfParts>
  <Company>By DR.Ahmed Saker 2o1O ;)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lateef</dc:creator>
  <cp:lastModifiedBy>lateef</cp:lastModifiedBy>
  <cp:revision>16</cp:revision>
  <dcterms:created xsi:type="dcterms:W3CDTF">2020-12-07T13:10:09Z</dcterms:created>
  <dcterms:modified xsi:type="dcterms:W3CDTF">2020-12-23T18:46:48Z</dcterms:modified>
</cp:coreProperties>
</file>